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000000"/>
    <a:srgbClr val="00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4" d="100"/>
          <a:sy n="94" d="100"/>
        </p:scale>
        <p:origin x="-47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4FEBC-D0CB-4732-BD5A-028D55B36784}" type="datetimeFigureOut">
              <a:rPr lang="en-US" smtClean="0"/>
              <a:pPr/>
              <a:t>6/9/2011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A9E20-AB2E-4D68-8F2C-7A01B82EC67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4FEBC-D0CB-4732-BD5A-028D55B36784}" type="datetimeFigureOut">
              <a:rPr lang="en-US" smtClean="0"/>
              <a:pPr/>
              <a:t>6/9/2011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A9E20-AB2E-4D68-8F2C-7A01B82EC67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4FEBC-D0CB-4732-BD5A-028D55B36784}" type="datetimeFigureOut">
              <a:rPr lang="en-US" smtClean="0"/>
              <a:pPr/>
              <a:t>6/9/2011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A9E20-AB2E-4D68-8F2C-7A01B82EC67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4FEBC-D0CB-4732-BD5A-028D55B36784}" type="datetimeFigureOut">
              <a:rPr lang="en-US" smtClean="0"/>
              <a:pPr/>
              <a:t>6/9/2011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A9E20-AB2E-4D68-8F2C-7A01B82EC67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4FEBC-D0CB-4732-BD5A-028D55B36784}" type="datetimeFigureOut">
              <a:rPr lang="en-US" smtClean="0"/>
              <a:pPr/>
              <a:t>6/9/2011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2FCA9E20-AB2E-4D68-8F2C-7A01B82EC67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4FEBC-D0CB-4732-BD5A-028D55B36784}" type="datetimeFigureOut">
              <a:rPr lang="en-US" smtClean="0"/>
              <a:pPr/>
              <a:t>6/9/2011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A9E20-AB2E-4D68-8F2C-7A01B82EC67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4FEBC-D0CB-4732-BD5A-028D55B36784}" type="datetimeFigureOut">
              <a:rPr lang="en-US" smtClean="0"/>
              <a:pPr/>
              <a:t>6/9/2011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A9E20-AB2E-4D68-8F2C-7A01B82EC67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4FEBC-D0CB-4732-BD5A-028D55B36784}" type="datetimeFigureOut">
              <a:rPr lang="en-US" smtClean="0"/>
              <a:pPr/>
              <a:t>6/9/2011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A9E20-AB2E-4D68-8F2C-7A01B82EC67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4FEBC-D0CB-4732-BD5A-028D55B36784}" type="datetimeFigureOut">
              <a:rPr lang="en-US" smtClean="0"/>
              <a:pPr/>
              <a:t>6/9/2011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A9E20-AB2E-4D68-8F2C-7A01B82EC67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4FEBC-D0CB-4732-BD5A-028D55B36784}" type="datetimeFigureOut">
              <a:rPr lang="en-US" smtClean="0"/>
              <a:pPr/>
              <a:t>6/9/2011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A9E20-AB2E-4D68-8F2C-7A01B82EC67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4FEBC-D0CB-4732-BD5A-028D55B36784}" type="datetimeFigureOut">
              <a:rPr lang="en-US" smtClean="0"/>
              <a:pPr/>
              <a:t>6/9/2011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A9E20-AB2E-4D68-8F2C-7A01B82EC67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D84FEBC-D0CB-4732-BD5A-028D55B36784}" type="datetimeFigureOut">
              <a:rPr lang="en-US" smtClean="0"/>
              <a:pPr/>
              <a:t>6/9/2011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FCA9E20-AB2E-4D68-8F2C-7A01B82EC67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idport.com/reflib/usahistory/civilwar/uniforms.htm" TargetMode="External"/><Relationship Id="rId2" Type="http://schemas.openxmlformats.org/officeDocument/2006/relationships/hyperlink" Target="http://www.coonriver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ivil_Wa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S</a:t>
            </a:r>
            <a:r>
              <a:rPr lang="en-US" dirty="0" smtClean="0">
                <a:solidFill>
                  <a:srgbClr val="FFFF00"/>
                </a:solidFill>
              </a:rPr>
              <a:t>oldier </a:t>
            </a:r>
            <a:r>
              <a:rPr lang="en-US" dirty="0">
                <a:solidFill>
                  <a:srgbClr val="FFFF00"/>
                </a:solidFill>
              </a:rPr>
              <a:t>U</a:t>
            </a:r>
            <a:r>
              <a:rPr lang="en-US" dirty="0" smtClean="0">
                <a:solidFill>
                  <a:srgbClr val="FFFF00"/>
                </a:solidFill>
              </a:rPr>
              <a:t>niforms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3528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By Matt </a:t>
            </a:r>
            <a:r>
              <a:rPr lang="en-US" dirty="0">
                <a:solidFill>
                  <a:srgbClr val="FFFF00"/>
                </a:solidFill>
              </a:rPr>
              <a:t>R</a:t>
            </a:r>
            <a:r>
              <a:rPr lang="en-US" dirty="0" smtClean="0">
                <a:solidFill>
                  <a:srgbClr val="FFFF00"/>
                </a:solidFill>
              </a:rPr>
              <a:t>oush and </a:t>
            </a:r>
            <a:r>
              <a:rPr lang="en-US" dirty="0">
                <a:solidFill>
                  <a:srgbClr val="FFFF00"/>
                </a:solidFill>
              </a:rPr>
              <a:t>D</a:t>
            </a:r>
            <a:r>
              <a:rPr lang="en-US" dirty="0" smtClean="0">
                <a:solidFill>
                  <a:srgbClr val="FFFF00"/>
                </a:solidFill>
              </a:rPr>
              <a:t>ennis Puff</a:t>
            </a:r>
            <a:endParaRPr 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imagesCA4TTYZ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505200"/>
            <a:ext cx="9144000" cy="3352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Why they had colored uniforms 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It helped to see which side was which.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For the north It helped show who was an officer and who were enlisted men.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The blue was the north and the gray was the </a:t>
            </a:r>
            <a:r>
              <a:rPr lang="en-US" dirty="0" smtClean="0">
                <a:solidFill>
                  <a:srgbClr val="000000"/>
                </a:solidFill>
              </a:rPr>
              <a:t>South</a:t>
            </a:r>
          </a:p>
          <a:p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The materials the were made from</a:t>
            </a:r>
            <a:br>
              <a:rPr lang="en-US" dirty="0" smtClean="0">
                <a:solidFill>
                  <a:srgbClr val="FFFF00"/>
                </a:solidFill>
              </a:rPr>
            </a:b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709160"/>
          </a:xfrm>
        </p:spPr>
        <p:txBody>
          <a:bodyPr/>
          <a:lstStyle/>
          <a:p>
            <a:r>
              <a:rPr lang="en-US" dirty="0" smtClean="0"/>
              <a:t>They were mostly made from wool and hand made.  </a:t>
            </a:r>
          </a:p>
          <a:p>
            <a:r>
              <a:rPr lang="en-US" dirty="0" smtClean="0"/>
              <a:t>They had brass buttons and wore leggings with their uniforms.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the soldiers carried on their uniforms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They carried blanket roles, knapsacks, haversacks.  </a:t>
            </a:r>
          </a:p>
          <a:p>
            <a:r>
              <a:rPr lang="en-US" dirty="0" smtClean="0"/>
              <a:t>They also carried muskets, food and water, bayonets, and  large supply of lead slugs.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Quality Civil War Uniforms, Clothing, and Accessories For Civil War Reenactments - CoonRiver.com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>
                <a:hlinkClick r:id="rId2"/>
              </a:rPr>
              <a:t>http://www.coonriver.com/</a:t>
            </a:r>
            <a:r>
              <a:rPr lang="en-US" dirty="0" smtClean="0"/>
              <a:t>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Uniforms in the Civil War </a:t>
            </a:r>
            <a:r>
              <a:rPr lang="en-US" dirty="0" smtClean="0">
                <a:hlinkClick r:id="rId3"/>
              </a:rPr>
              <a:t>http://www.kidport.com/reflib/usahistory/civilwar/uniforms.htm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108</TotalTime>
  <Words>127</Words>
  <Application>Microsoft Office PowerPoint</Application>
  <PresentationFormat>On-screen Show (4:3)</PresentationFormat>
  <Paragraphs>17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Apex</vt:lpstr>
      <vt:lpstr>Soldier Uniforms</vt:lpstr>
      <vt:lpstr>Why they had colored uniforms .</vt:lpstr>
      <vt:lpstr>The materials the were made from </vt:lpstr>
      <vt:lpstr>What the soldiers carried on their uniforms</vt:lpstr>
      <vt:lpstr>references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Soldier Uniforms</dc:title>
  <dc:creator>PVI Student</dc:creator>
  <cp:lastModifiedBy>PV</cp:lastModifiedBy>
  <cp:revision>15</cp:revision>
  <dcterms:created xsi:type="dcterms:W3CDTF">2011-05-31T13:25:20Z</dcterms:created>
  <dcterms:modified xsi:type="dcterms:W3CDTF">2011-06-09T11:57:31Z</dcterms:modified>
</cp:coreProperties>
</file>